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2" r:id="rId5"/>
    <p:sldId id="274" r:id="rId6"/>
    <p:sldId id="275" r:id="rId7"/>
    <p:sldId id="276" r:id="rId8"/>
    <p:sldId id="263" r:id="rId9"/>
    <p:sldId id="264" r:id="rId10"/>
    <p:sldId id="270" r:id="rId11"/>
    <p:sldId id="266" r:id="rId12"/>
    <p:sldId id="267" r:id="rId13"/>
    <p:sldId id="268" r:id="rId14"/>
    <p:sldId id="269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3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A40152-5323-45E9-B89A-8DA40C4A8FC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D316D9-5C2C-4B5E-99B8-1ACC82D1BC61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«МАМИНЫ ЯСЛИ»</a:t>
          </a:r>
          <a:endParaRPr lang="ru-RU" dirty="0"/>
        </a:p>
      </dgm:t>
    </dgm:pt>
    <dgm:pt modelId="{CAEADA20-E5A9-45D2-9F5A-D81DDC07695B}" type="parTrans" cxnId="{8E8CA650-ED36-4A45-9171-FE22A164CCBF}">
      <dgm:prSet/>
      <dgm:spPr/>
      <dgm:t>
        <a:bodyPr/>
        <a:lstStyle/>
        <a:p>
          <a:endParaRPr lang="ru-RU"/>
        </a:p>
      </dgm:t>
    </dgm:pt>
    <dgm:pt modelId="{FB5A9A08-33BA-4174-9BA6-119883050FFA}" type="sibTrans" cxnId="{8E8CA650-ED36-4A45-9171-FE22A164CCBF}">
      <dgm:prSet/>
      <dgm:spPr/>
      <dgm:t>
        <a:bodyPr/>
        <a:lstStyle/>
        <a:p>
          <a:endParaRPr lang="ru-RU"/>
        </a:p>
      </dgm:t>
    </dgm:pt>
    <dgm:pt modelId="{653BAB81-D82C-4D79-BDFF-B7A862DAB8E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«ИГРОТЕКА», </a:t>
          </a:r>
          <a:endParaRPr lang="ru-RU" dirty="0"/>
        </a:p>
      </dgm:t>
    </dgm:pt>
    <dgm:pt modelId="{B29A5767-EF0B-4EE3-ADFF-0DF4E6F1F2FB}" type="parTrans" cxnId="{39F757A6-3E68-4306-962E-8032FB46C55B}">
      <dgm:prSet/>
      <dgm:spPr/>
      <dgm:t>
        <a:bodyPr/>
        <a:lstStyle/>
        <a:p>
          <a:endParaRPr lang="ru-RU"/>
        </a:p>
      </dgm:t>
    </dgm:pt>
    <dgm:pt modelId="{A8A99E02-7AC7-45ED-A075-C7B30ED892A3}" type="sibTrans" cxnId="{39F757A6-3E68-4306-962E-8032FB46C55B}">
      <dgm:prSet/>
      <dgm:spPr/>
      <dgm:t>
        <a:bodyPr/>
        <a:lstStyle/>
        <a:p>
          <a:endParaRPr lang="ru-RU"/>
        </a:p>
      </dgm:t>
    </dgm:pt>
    <dgm:pt modelId="{83FA715B-BB1B-473D-A705-6F32977727E6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«ВМЕСТЕ» </a:t>
          </a:r>
          <a:endParaRPr lang="ru-RU" dirty="0"/>
        </a:p>
      </dgm:t>
    </dgm:pt>
    <dgm:pt modelId="{B882181F-7E70-49AF-9508-F43D60C6DAB4}" type="parTrans" cxnId="{A0E3BCB9-379E-4FD3-A30D-DC75CC3CDC5E}">
      <dgm:prSet/>
      <dgm:spPr/>
      <dgm:t>
        <a:bodyPr/>
        <a:lstStyle/>
        <a:p>
          <a:endParaRPr lang="ru-RU"/>
        </a:p>
      </dgm:t>
    </dgm:pt>
    <dgm:pt modelId="{D85D3470-08B7-44B1-9012-91EAFB0F003E}" type="sibTrans" cxnId="{A0E3BCB9-379E-4FD3-A30D-DC75CC3CDC5E}">
      <dgm:prSet/>
      <dgm:spPr/>
      <dgm:t>
        <a:bodyPr/>
        <a:lstStyle/>
        <a:p>
          <a:endParaRPr lang="ru-RU"/>
        </a:p>
      </dgm:t>
    </dgm:pt>
    <dgm:pt modelId="{0701F913-7C7D-4EDD-8BAE-9CDE82001DE5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«ЧИТАЙКА!»</a:t>
          </a:r>
          <a:endParaRPr lang="ru-RU" dirty="0"/>
        </a:p>
      </dgm:t>
    </dgm:pt>
    <dgm:pt modelId="{68101C01-D99A-4211-B10B-FB3CD540AFFD}" type="parTrans" cxnId="{01AAB712-AE75-4339-9506-E7866705AD03}">
      <dgm:prSet/>
      <dgm:spPr/>
      <dgm:t>
        <a:bodyPr/>
        <a:lstStyle/>
        <a:p>
          <a:endParaRPr lang="ru-RU"/>
        </a:p>
      </dgm:t>
    </dgm:pt>
    <dgm:pt modelId="{9BA4411D-6721-4B66-8614-9190105F21B5}" type="sibTrans" cxnId="{01AAB712-AE75-4339-9506-E7866705AD03}">
      <dgm:prSet/>
      <dgm:spPr/>
      <dgm:t>
        <a:bodyPr/>
        <a:lstStyle/>
        <a:p>
          <a:endParaRPr lang="ru-RU"/>
        </a:p>
      </dgm:t>
    </dgm:pt>
    <dgm:pt modelId="{4A0EADCF-FF70-4228-AA1B-9EF74574FDF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«ГОРОДОК МАЛЫША» </a:t>
          </a:r>
          <a:endParaRPr lang="ru-RU" dirty="0"/>
        </a:p>
      </dgm:t>
    </dgm:pt>
    <dgm:pt modelId="{013A7EBF-54CF-4B32-B12A-D560E3C9D2E3}" type="parTrans" cxnId="{10BF337E-513B-4FBE-B7CC-CADD9FABDDE9}">
      <dgm:prSet/>
      <dgm:spPr/>
      <dgm:t>
        <a:bodyPr/>
        <a:lstStyle/>
        <a:p>
          <a:endParaRPr lang="ru-RU"/>
        </a:p>
      </dgm:t>
    </dgm:pt>
    <dgm:pt modelId="{11823E30-83BA-41AB-B783-37DDAEFED182}" type="sibTrans" cxnId="{10BF337E-513B-4FBE-B7CC-CADD9FABDDE9}">
      <dgm:prSet/>
      <dgm:spPr/>
      <dgm:t>
        <a:bodyPr/>
        <a:lstStyle/>
        <a:p>
          <a:endParaRPr lang="ru-RU"/>
        </a:p>
      </dgm:t>
    </dgm:pt>
    <dgm:pt modelId="{60264ED6-F60A-4A4C-AEB0-5A14D9092697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«СЕМЕЙНЫЙ ТЕАТР» </a:t>
          </a:r>
          <a:endParaRPr lang="ru-RU" dirty="0"/>
        </a:p>
      </dgm:t>
    </dgm:pt>
    <dgm:pt modelId="{0F93D1A6-7FE9-4643-A426-6881AA9D28EB}" type="parTrans" cxnId="{9CA92D33-0A3E-48CD-95D6-22B2712FB6D8}">
      <dgm:prSet/>
      <dgm:spPr/>
      <dgm:t>
        <a:bodyPr/>
        <a:lstStyle/>
        <a:p>
          <a:endParaRPr lang="ru-RU"/>
        </a:p>
      </dgm:t>
    </dgm:pt>
    <dgm:pt modelId="{43A4B8C5-BE24-40CD-A4DE-EF47621AC028}" type="sibTrans" cxnId="{9CA92D33-0A3E-48CD-95D6-22B2712FB6D8}">
      <dgm:prSet/>
      <dgm:spPr/>
      <dgm:t>
        <a:bodyPr/>
        <a:lstStyle/>
        <a:p>
          <a:endParaRPr lang="ru-RU"/>
        </a:p>
      </dgm:t>
    </dgm:pt>
    <dgm:pt modelId="{2A6130FA-3D56-4AB6-A0BE-6603D64CA83C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ДРУГИЕ ВИДЫ СОТРУДНИЧЕСТВА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5D87B75-BB28-4F40-A556-413EE2F242F0}" type="parTrans" cxnId="{FE629102-ACFE-48F2-B3C8-EDBE9EE56FB3}">
      <dgm:prSet/>
      <dgm:spPr/>
    </dgm:pt>
    <dgm:pt modelId="{8416327D-4684-434B-B4EF-2F3DB91633FF}" type="sibTrans" cxnId="{FE629102-ACFE-48F2-B3C8-EDBE9EE56FB3}">
      <dgm:prSet/>
      <dgm:spPr/>
    </dgm:pt>
    <dgm:pt modelId="{6A5034C1-1AF3-4603-B848-57D313C66057}" type="pres">
      <dgm:prSet presAssocID="{3FA40152-5323-45E9-B89A-8DA40C4A8FC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AA7DF0C-8623-4093-81E1-2350ECAA2C99}" type="pres">
      <dgm:prSet presAssocID="{3FA40152-5323-45E9-B89A-8DA40C4A8FC7}" presName="pyramid" presStyleLbl="node1" presStyleIdx="0" presStyleCnt="1" custScaleX="97402" custLinFactNeighborX="685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</dgm:pt>
    <dgm:pt modelId="{4C5E4F8B-31A8-4F88-81FA-0EACA229A40A}" type="pres">
      <dgm:prSet presAssocID="{3FA40152-5323-45E9-B89A-8DA40C4A8FC7}" presName="theList" presStyleCnt="0"/>
      <dgm:spPr/>
    </dgm:pt>
    <dgm:pt modelId="{7D9998E3-94CB-47E3-85BE-4F3067F68C65}" type="pres">
      <dgm:prSet presAssocID="{4A0EADCF-FF70-4228-AA1B-9EF74574FDFD}" presName="aNode" presStyleLbl="fgAcc1" presStyleIdx="0" presStyleCnt="7" custLinFactNeighborX="11539" custLinFactNeighborY="-72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DBF45-6648-4DE6-B1ED-657460533D69}" type="pres">
      <dgm:prSet presAssocID="{4A0EADCF-FF70-4228-AA1B-9EF74574FDFD}" presName="aSpace" presStyleCnt="0"/>
      <dgm:spPr/>
    </dgm:pt>
    <dgm:pt modelId="{3739965F-2EC2-4A88-8B7F-E1D0C96BF030}" type="pres">
      <dgm:prSet presAssocID="{98D316D9-5C2C-4B5E-99B8-1ACC82D1BC61}" presName="aNode" presStyleLbl="fgAcc1" presStyleIdx="1" presStyleCnt="7" custLinFactY="225904" custLinFactNeighborX="11539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4733E-56DD-4A1C-8CCA-67AC6CF69191}" type="pres">
      <dgm:prSet presAssocID="{98D316D9-5C2C-4B5E-99B8-1ACC82D1BC61}" presName="aSpace" presStyleCnt="0"/>
      <dgm:spPr/>
    </dgm:pt>
    <dgm:pt modelId="{59A530C0-F4A9-4F15-9795-951D2519A2A8}" type="pres">
      <dgm:prSet presAssocID="{653BAB81-D82C-4D79-BDFF-B7A862DAB8E9}" presName="aNode" presStyleLbl="fgAcc1" presStyleIdx="2" presStyleCnt="7" custLinFactY="6734" custLinFactNeighborX="115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179B1-C782-4A61-A48F-F3C367A37166}" type="pres">
      <dgm:prSet presAssocID="{653BAB81-D82C-4D79-BDFF-B7A862DAB8E9}" presName="aSpace" presStyleCnt="0"/>
      <dgm:spPr/>
    </dgm:pt>
    <dgm:pt modelId="{73451329-4FF4-45F5-BDCA-B373DF977131}" type="pres">
      <dgm:prSet presAssocID="{83FA715B-BB1B-473D-A705-6F32977727E6}" presName="aNode" presStyleLbl="fgAcc1" presStyleIdx="3" presStyleCnt="7" custLinFactY="-193675" custLinFactNeighborX="11539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26B718-5634-48CE-8A75-12520F2315B3}" type="pres">
      <dgm:prSet presAssocID="{83FA715B-BB1B-473D-A705-6F32977727E6}" presName="aSpace" presStyleCnt="0"/>
      <dgm:spPr/>
    </dgm:pt>
    <dgm:pt modelId="{CAD48BDE-8C7C-45A3-A789-5906F205D42F}" type="pres">
      <dgm:prSet presAssocID="{60264ED6-F60A-4A4C-AEB0-5A14D9092697}" presName="aNode" presStyleLbl="fgAcc1" presStyleIdx="4" presStyleCnt="7" custLinFactY="34102" custLinFactNeighborX="135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C89ED-CDC4-4960-9784-45736F864574}" type="pres">
      <dgm:prSet presAssocID="{60264ED6-F60A-4A4C-AEB0-5A14D9092697}" presName="aSpace" presStyleCnt="0"/>
      <dgm:spPr/>
    </dgm:pt>
    <dgm:pt modelId="{A4069A74-CDF8-4C5C-8818-72E909804EAF}" type="pres">
      <dgm:prSet presAssocID="{0701F913-7C7D-4EDD-8BAE-9CDE82001DE5}" presName="aNode" presStyleLbl="fgAcc1" presStyleIdx="5" presStyleCnt="7" custLinFactY="53272" custLinFactNeighborX="135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27B86-2197-4B31-A2D6-54A67DE6CBAE}" type="pres">
      <dgm:prSet presAssocID="{0701F913-7C7D-4EDD-8BAE-9CDE82001DE5}" presName="aSpace" presStyleCnt="0"/>
      <dgm:spPr/>
    </dgm:pt>
    <dgm:pt modelId="{EB5FC7F7-2035-4584-BFF8-711EACC4402B}" type="pres">
      <dgm:prSet presAssocID="{2A6130FA-3D56-4AB6-A0BE-6603D64CA83C}" presName="aNode" presStyleLbl="fgAcc1" presStyleIdx="6" presStyleCnt="7" custLinFactY="67345" custLinFactNeighborX="1550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A214B-5051-4123-AF7C-9DF80A174EED}" type="pres">
      <dgm:prSet presAssocID="{2A6130FA-3D56-4AB6-A0BE-6603D64CA83C}" presName="aSpace" presStyleCnt="0"/>
      <dgm:spPr/>
    </dgm:pt>
  </dgm:ptLst>
  <dgm:cxnLst>
    <dgm:cxn modelId="{FE629102-ACFE-48F2-B3C8-EDBE9EE56FB3}" srcId="{3FA40152-5323-45E9-B89A-8DA40C4A8FC7}" destId="{2A6130FA-3D56-4AB6-A0BE-6603D64CA83C}" srcOrd="6" destOrd="0" parTransId="{45D87B75-BB28-4F40-A556-413EE2F242F0}" sibTransId="{8416327D-4684-434B-B4EF-2F3DB91633FF}"/>
    <dgm:cxn modelId="{39F757A6-3E68-4306-962E-8032FB46C55B}" srcId="{3FA40152-5323-45E9-B89A-8DA40C4A8FC7}" destId="{653BAB81-D82C-4D79-BDFF-B7A862DAB8E9}" srcOrd="2" destOrd="0" parTransId="{B29A5767-EF0B-4EE3-ADFF-0DF4E6F1F2FB}" sibTransId="{A8A99E02-7AC7-45ED-A075-C7B30ED892A3}"/>
    <dgm:cxn modelId="{10BF337E-513B-4FBE-B7CC-CADD9FABDDE9}" srcId="{3FA40152-5323-45E9-B89A-8DA40C4A8FC7}" destId="{4A0EADCF-FF70-4228-AA1B-9EF74574FDFD}" srcOrd="0" destOrd="0" parTransId="{013A7EBF-54CF-4B32-B12A-D560E3C9D2E3}" sibTransId="{11823E30-83BA-41AB-B783-37DDAEFED182}"/>
    <dgm:cxn modelId="{62EA98FD-2E1C-401E-B2C8-E45B6433130E}" type="presOf" srcId="{83FA715B-BB1B-473D-A705-6F32977727E6}" destId="{73451329-4FF4-45F5-BDCA-B373DF977131}" srcOrd="0" destOrd="0" presId="urn:microsoft.com/office/officeart/2005/8/layout/pyramid2"/>
    <dgm:cxn modelId="{8A89AD0F-263D-471C-9623-288BE8AD4366}" type="presOf" srcId="{60264ED6-F60A-4A4C-AEB0-5A14D9092697}" destId="{CAD48BDE-8C7C-45A3-A789-5906F205D42F}" srcOrd="0" destOrd="0" presId="urn:microsoft.com/office/officeart/2005/8/layout/pyramid2"/>
    <dgm:cxn modelId="{2EE255D3-5660-434A-AABB-D45611857412}" type="presOf" srcId="{98D316D9-5C2C-4B5E-99B8-1ACC82D1BC61}" destId="{3739965F-2EC2-4A88-8B7F-E1D0C96BF030}" srcOrd="0" destOrd="0" presId="urn:microsoft.com/office/officeart/2005/8/layout/pyramid2"/>
    <dgm:cxn modelId="{5E6D4126-70A8-4C83-93B8-5EFA5E631567}" type="presOf" srcId="{0701F913-7C7D-4EDD-8BAE-9CDE82001DE5}" destId="{A4069A74-CDF8-4C5C-8818-72E909804EAF}" srcOrd="0" destOrd="0" presId="urn:microsoft.com/office/officeart/2005/8/layout/pyramid2"/>
    <dgm:cxn modelId="{01AAB712-AE75-4339-9506-E7866705AD03}" srcId="{3FA40152-5323-45E9-B89A-8DA40C4A8FC7}" destId="{0701F913-7C7D-4EDD-8BAE-9CDE82001DE5}" srcOrd="5" destOrd="0" parTransId="{68101C01-D99A-4211-B10B-FB3CD540AFFD}" sibTransId="{9BA4411D-6721-4B66-8614-9190105F21B5}"/>
    <dgm:cxn modelId="{5DA2F533-7C10-4EF4-931E-9C7F50805D01}" type="presOf" srcId="{653BAB81-D82C-4D79-BDFF-B7A862DAB8E9}" destId="{59A530C0-F4A9-4F15-9795-951D2519A2A8}" srcOrd="0" destOrd="0" presId="urn:microsoft.com/office/officeart/2005/8/layout/pyramid2"/>
    <dgm:cxn modelId="{0F115954-BE37-4DD0-9D7D-14D14EC1A8D5}" type="presOf" srcId="{4A0EADCF-FF70-4228-AA1B-9EF74574FDFD}" destId="{7D9998E3-94CB-47E3-85BE-4F3067F68C65}" srcOrd="0" destOrd="0" presId="urn:microsoft.com/office/officeart/2005/8/layout/pyramid2"/>
    <dgm:cxn modelId="{8E8CA650-ED36-4A45-9171-FE22A164CCBF}" srcId="{3FA40152-5323-45E9-B89A-8DA40C4A8FC7}" destId="{98D316D9-5C2C-4B5E-99B8-1ACC82D1BC61}" srcOrd="1" destOrd="0" parTransId="{CAEADA20-E5A9-45D2-9F5A-D81DDC07695B}" sibTransId="{FB5A9A08-33BA-4174-9BA6-119883050FFA}"/>
    <dgm:cxn modelId="{9CA92D33-0A3E-48CD-95D6-22B2712FB6D8}" srcId="{3FA40152-5323-45E9-B89A-8DA40C4A8FC7}" destId="{60264ED6-F60A-4A4C-AEB0-5A14D9092697}" srcOrd="4" destOrd="0" parTransId="{0F93D1A6-7FE9-4643-A426-6881AA9D28EB}" sibTransId="{43A4B8C5-BE24-40CD-A4DE-EF47621AC028}"/>
    <dgm:cxn modelId="{77224D11-DFBD-4F16-A6AD-D607389E386A}" type="presOf" srcId="{3FA40152-5323-45E9-B89A-8DA40C4A8FC7}" destId="{6A5034C1-1AF3-4603-B848-57D313C66057}" srcOrd="0" destOrd="0" presId="urn:microsoft.com/office/officeart/2005/8/layout/pyramid2"/>
    <dgm:cxn modelId="{A0E3BCB9-379E-4FD3-A30D-DC75CC3CDC5E}" srcId="{3FA40152-5323-45E9-B89A-8DA40C4A8FC7}" destId="{83FA715B-BB1B-473D-A705-6F32977727E6}" srcOrd="3" destOrd="0" parTransId="{B882181F-7E70-49AF-9508-F43D60C6DAB4}" sibTransId="{D85D3470-08B7-44B1-9012-91EAFB0F003E}"/>
    <dgm:cxn modelId="{AAC7E16C-D6BA-48CA-8D1A-A238ECF9EE3E}" type="presOf" srcId="{2A6130FA-3D56-4AB6-A0BE-6603D64CA83C}" destId="{EB5FC7F7-2035-4584-BFF8-711EACC4402B}" srcOrd="0" destOrd="0" presId="urn:microsoft.com/office/officeart/2005/8/layout/pyramid2"/>
    <dgm:cxn modelId="{E54A837D-EFC0-4BA6-B377-CF78B16E7125}" type="presParOf" srcId="{6A5034C1-1AF3-4603-B848-57D313C66057}" destId="{1AA7DF0C-8623-4093-81E1-2350ECAA2C99}" srcOrd="0" destOrd="0" presId="urn:microsoft.com/office/officeart/2005/8/layout/pyramid2"/>
    <dgm:cxn modelId="{D7D45D2A-9A72-4262-ABFB-EC3D23F29881}" type="presParOf" srcId="{6A5034C1-1AF3-4603-B848-57D313C66057}" destId="{4C5E4F8B-31A8-4F88-81FA-0EACA229A40A}" srcOrd="1" destOrd="0" presId="urn:microsoft.com/office/officeart/2005/8/layout/pyramid2"/>
    <dgm:cxn modelId="{667E9D32-524B-4A0D-AD9F-DE4E6BF1FC85}" type="presParOf" srcId="{4C5E4F8B-31A8-4F88-81FA-0EACA229A40A}" destId="{7D9998E3-94CB-47E3-85BE-4F3067F68C65}" srcOrd="0" destOrd="0" presId="urn:microsoft.com/office/officeart/2005/8/layout/pyramid2"/>
    <dgm:cxn modelId="{A6509DEB-FA5E-4725-A7E4-6F5F4D248BDF}" type="presParOf" srcId="{4C5E4F8B-31A8-4F88-81FA-0EACA229A40A}" destId="{6A6DBF45-6648-4DE6-B1ED-657460533D69}" srcOrd="1" destOrd="0" presId="urn:microsoft.com/office/officeart/2005/8/layout/pyramid2"/>
    <dgm:cxn modelId="{E200807D-6087-4BF1-A923-834730556CE5}" type="presParOf" srcId="{4C5E4F8B-31A8-4F88-81FA-0EACA229A40A}" destId="{3739965F-2EC2-4A88-8B7F-E1D0C96BF030}" srcOrd="2" destOrd="0" presId="urn:microsoft.com/office/officeart/2005/8/layout/pyramid2"/>
    <dgm:cxn modelId="{F39433A8-EA1A-4ACD-995D-E264F351A7DE}" type="presParOf" srcId="{4C5E4F8B-31A8-4F88-81FA-0EACA229A40A}" destId="{E1C4733E-56DD-4A1C-8CCA-67AC6CF69191}" srcOrd="3" destOrd="0" presId="urn:microsoft.com/office/officeart/2005/8/layout/pyramid2"/>
    <dgm:cxn modelId="{5F46A065-1889-4CD0-AE4A-D264DA2E4CDD}" type="presParOf" srcId="{4C5E4F8B-31A8-4F88-81FA-0EACA229A40A}" destId="{59A530C0-F4A9-4F15-9795-951D2519A2A8}" srcOrd="4" destOrd="0" presId="urn:microsoft.com/office/officeart/2005/8/layout/pyramid2"/>
    <dgm:cxn modelId="{F11E15AF-3A7D-4665-9B23-C47785F2D208}" type="presParOf" srcId="{4C5E4F8B-31A8-4F88-81FA-0EACA229A40A}" destId="{04F179B1-C782-4A61-A48F-F3C367A37166}" srcOrd="5" destOrd="0" presId="urn:microsoft.com/office/officeart/2005/8/layout/pyramid2"/>
    <dgm:cxn modelId="{453B10FD-5462-41F0-B9C6-15D25666038C}" type="presParOf" srcId="{4C5E4F8B-31A8-4F88-81FA-0EACA229A40A}" destId="{73451329-4FF4-45F5-BDCA-B373DF977131}" srcOrd="6" destOrd="0" presId="urn:microsoft.com/office/officeart/2005/8/layout/pyramid2"/>
    <dgm:cxn modelId="{46F52803-3325-4B31-9314-768A78763765}" type="presParOf" srcId="{4C5E4F8B-31A8-4F88-81FA-0EACA229A40A}" destId="{0826B718-5634-48CE-8A75-12520F2315B3}" srcOrd="7" destOrd="0" presId="urn:microsoft.com/office/officeart/2005/8/layout/pyramid2"/>
    <dgm:cxn modelId="{88114B6F-224A-48C2-BB95-D0710744D63C}" type="presParOf" srcId="{4C5E4F8B-31A8-4F88-81FA-0EACA229A40A}" destId="{CAD48BDE-8C7C-45A3-A789-5906F205D42F}" srcOrd="8" destOrd="0" presId="urn:microsoft.com/office/officeart/2005/8/layout/pyramid2"/>
    <dgm:cxn modelId="{77D1CBD5-C833-49C5-ABAA-654EB3C68F54}" type="presParOf" srcId="{4C5E4F8B-31A8-4F88-81FA-0EACA229A40A}" destId="{678C89ED-CDC4-4960-9784-45736F864574}" srcOrd="9" destOrd="0" presId="urn:microsoft.com/office/officeart/2005/8/layout/pyramid2"/>
    <dgm:cxn modelId="{FA02F1C5-73C4-4210-8038-17D42D91F43A}" type="presParOf" srcId="{4C5E4F8B-31A8-4F88-81FA-0EACA229A40A}" destId="{A4069A74-CDF8-4C5C-8818-72E909804EAF}" srcOrd="10" destOrd="0" presId="urn:microsoft.com/office/officeart/2005/8/layout/pyramid2"/>
    <dgm:cxn modelId="{293CDA11-2D49-4E1B-9911-963E675712A5}" type="presParOf" srcId="{4C5E4F8B-31A8-4F88-81FA-0EACA229A40A}" destId="{30227B86-2197-4B31-A2D6-54A67DE6CBAE}" srcOrd="11" destOrd="0" presId="urn:microsoft.com/office/officeart/2005/8/layout/pyramid2"/>
    <dgm:cxn modelId="{5968C991-FEEC-4101-ABD6-115A31BC6064}" type="presParOf" srcId="{4C5E4F8B-31A8-4F88-81FA-0EACA229A40A}" destId="{EB5FC7F7-2035-4584-BFF8-711EACC4402B}" srcOrd="12" destOrd="0" presId="urn:microsoft.com/office/officeart/2005/8/layout/pyramid2"/>
    <dgm:cxn modelId="{AF588A6A-7C40-466C-8A3D-FCB2E7A1B66E}" type="presParOf" srcId="{4C5E4F8B-31A8-4F88-81FA-0EACA229A40A}" destId="{961A214B-5051-4123-AF7C-9DF80A174EED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7DF0C-8623-4093-81E1-2350ECAA2C99}">
      <dsp:nvSpPr>
        <dsp:cNvPr id="0" name=""/>
        <dsp:cNvSpPr/>
      </dsp:nvSpPr>
      <dsp:spPr>
        <a:xfrm>
          <a:off x="1224163" y="0"/>
          <a:ext cx="5400566" cy="5544616"/>
        </a:xfrm>
        <a:prstGeom prst="triangle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998E3-94CB-47E3-85BE-4F3067F68C65}">
      <dsp:nvSpPr>
        <dsp:cNvPr id="0" name=""/>
        <dsp:cNvSpPr/>
      </dsp:nvSpPr>
      <dsp:spPr>
        <a:xfrm>
          <a:off x="3960451" y="504057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«ГОРОДОК МАЛЫША» </a:t>
          </a:r>
          <a:endParaRPr lang="ru-RU" sz="1500" kern="1200" dirty="0"/>
        </a:p>
      </dsp:txBody>
      <dsp:txXfrm>
        <a:off x="3987940" y="531546"/>
        <a:ext cx="3549022" cy="508147"/>
      </dsp:txXfrm>
    </dsp:sp>
    <dsp:sp modelId="{3739965F-2EC2-4A88-8B7F-E1D0C96BF030}">
      <dsp:nvSpPr>
        <dsp:cNvPr id="0" name=""/>
        <dsp:cNvSpPr/>
      </dsp:nvSpPr>
      <dsp:spPr>
        <a:xfrm>
          <a:off x="3960451" y="2671812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«МАМИНЫ ЯСЛИ»</a:t>
          </a:r>
          <a:endParaRPr lang="ru-RU" sz="1500" kern="1200" dirty="0"/>
        </a:p>
      </dsp:txBody>
      <dsp:txXfrm>
        <a:off x="3987940" y="2699301"/>
        <a:ext cx="3549022" cy="508147"/>
      </dsp:txXfrm>
    </dsp:sp>
    <dsp:sp modelId="{59A530C0-F4A9-4F15-9795-951D2519A2A8}">
      <dsp:nvSpPr>
        <dsp:cNvPr id="0" name=""/>
        <dsp:cNvSpPr/>
      </dsp:nvSpPr>
      <dsp:spPr>
        <a:xfrm>
          <a:off x="3960451" y="1930345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«ИГРОТЕКА», </a:t>
          </a:r>
          <a:endParaRPr lang="ru-RU" sz="1500" kern="1200" dirty="0"/>
        </a:p>
      </dsp:txBody>
      <dsp:txXfrm>
        <a:off x="3987940" y="1957834"/>
        <a:ext cx="3549022" cy="508147"/>
      </dsp:txXfrm>
    </dsp:sp>
    <dsp:sp modelId="{73451329-4FF4-45F5-BDCA-B373DF977131}">
      <dsp:nvSpPr>
        <dsp:cNvPr id="0" name=""/>
        <dsp:cNvSpPr/>
      </dsp:nvSpPr>
      <dsp:spPr>
        <a:xfrm>
          <a:off x="3960451" y="1224136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«ВМЕСТЕ» </a:t>
          </a:r>
          <a:endParaRPr lang="ru-RU" sz="1500" kern="1200" dirty="0"/>
        </a:p>
      </dsp:txBody>
      <dsp:txXfrm>
        <a:off x="3987940" y="1251625"/>
        <a:ext cx="3549022" cy="508147"/>
      </dsp:txXfrm>
    </dsp:sp>
    <dsp:sp modelId="{CAD48BDE-8C7C-45A3-A789-5906F205D42F}">
      <dsp:nvSpPr>
        <dsp:cNvPr id="0" name=""/>
        <dsp:cNvSpPr/>
      </dsp:nvSpPr>
      <dsp:spPr>
        <a:xfrm>
          <a:off x="4032459" y="3351493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«СЕМЕЙНЫЙ ТЕАТР» </a:t>
          </a:r>
          <a:endParaRPr lang="ru-RU" sz="1500" kern="1200" dirty="0"/>
        </a:p>
      </dsp:txBody>
      <dsp:txXfrm>
        <a:off x="4059948" y="3378982"/>
        <a:ext cx="3549022" cy="508147"/>
      </dsp:txXfrm>
    </dsp:sp>
    <dsp:sp modelId="{A4069A74-CDF8-4C5C-8818-72E909804EAF}">
      <dsp:nvSpPr>
        <dsp:cNvPr id="0" name=""/>
        <dsp:cNvSpPr/>
      </dsp:nvSpPr>
      <dsp:spPr>
        <a:xfrm>
          <a:off x="4032459" y="4092960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«ЧИТАЙКА!»</a:t>
          </a:r>
          <a:endParaRPr lang="ru-RU" sz="1500" kern="1200" dirty="0"/>
        </a:p>
      </dsp:txBody>
      <dsp:txXfrm>
        <a:off x="4059948" y="4120449"/>
        <a:ext cx="3549022" cy="508147"/>
      </dsp:txXfrm>
    </dsp:sp>
    <dsp:sp modelId="{EB5FC7F7-2035-4584-BFF8-711EACC4402B}">
      <dsp:nvSpPr>
        <dsp:cNvPr id="0" name=""/>
        <dsp:cNvSpPr/>
      </dsp:nvSpPr>
      <dsp:spPr>
        <a:xfrm>
          <a:off x="4103313" y="4805724"/>
          <a:ext cx="3604000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ДРУГИЕ ВИДЫ СОТРУДНИЧЕСТВА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30802" y="4833213"/>
        <a:ext cx="3549022" cy="508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30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71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2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5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55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0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258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51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3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0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40F94-AAD7-4DC9-B352-FE13049D1E3B}" type="datetimeFigureOut">
              <a:rPr lang="ru-RU" smtClean="0"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C3919-DFB2-4920-80E3-9C6065B5D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7585" y="1146861"/>
            <a:ext cx="6858000" cy="2387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ИГРАЯ, ПРИВЫКАЕМ К ДЕТСКОМУ САДУ. АДАПТАЦИОННЫЙ ПЕРИОД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57600" y="4356100"/>
            <a:ext cx="5471197" cy="1655762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Консультационного центра «ПРОФЕССИЯ-РОДИТЕЛИ!»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ШАГИЕВА ОЛЕСЯ ВЛАДИМИРОВНА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3857620" y="603160"/>
            <a:ext cx="1428760" cy="1321054"/>
            <a:chOff x="4635" y="808"/>
            <a:chExt cx="2622" cy="2369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4635" y="808"/>
              <a:ext cx="2541" cy="2369"/>
              <a:chOff x="4917" y="668"/>
              <a:chExt cx="2682" cy="2369"/>
            </a:xfrm>
          </p:grpSpPr>
          <p:sp>
            <p:nvSpPr>
              <p:cNvPr id="12" name="AutoShape 10"/>
              <p:cNvSpPr>
                <a:spLocks noChangeArrowheads="1"/>
              </p:cNvSpPr>
              <p:nvPr/>
            </p:nvSpPr>
            <p:spPr bwMode="auto">
              <a:xfrm>
                <a:off x="4917" y="668"/>
                <a:ext cx="2541" cy="2369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99CC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>
                <a:off x="5341" y="668"/>
                <a:ext cx="1976" cy="2369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AutoShape 8"/>
              <p:cNvSpPr>
                <a:spLocks noChangeArrowheads="1"/>
              </p:cNvSpPr>
              <p:nvPr/>
            </p:nvSpPr>
            <p:spPr bwMode="auto">
              <a:xfrm>
                <a:off x="5623" y="668"/>
                <a:ext cx="1976" cy="2369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5623" y="1086"/>
              <a:ext cx="1269" cy="1398"/>
              <a:chOff x="5623" y="1086"/>
              <a:chExt cx="1269" cy="1398"/>
            </a:xfrm>
          </p:grpSpPr>
          <p:sp>
            <p:nvSpPr>
              <p:cNvPr id="10" name="AutoShape 6"/>
              <p:cNvSpPr>
                <a:spLocks noChangeArrowheads="1"/>
              </p:cNvSpPr>
              <p:nvPr/>
            </p:nvSpPr>
            <p:spPr bwMode="auto">
              <a:xfrm>
                <a:off x="5623" y="1086"/>
                <a:ext cx="1269" cy="1398"/>
              </a:xfrm>
              <a:prstGeom prst="irregularSeal1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 rot="2105402">
                <a:off x="5946" y="1517"/>
                <a:ext cx="566" cy="656"/>
              </a:xfrm>
              <a:custGeom>
                <a:avLst/>
                <a:gdLst>
                  <a:gd name="T0" fmla="*/ 10860 w 21600"/>
                  <a:gd name="T1" fmla="*/ 2187 h 21600"/>
                  <a:gd name="T2" fmla="*/ 2928 w 21600"/>
                  <a:gd name="T3" fmla="*/ 10800 h 21600"/>
                  <a:gd name="T4" fmla="*/ 10860 w 21600"/>
                  <a:gd name="T5" fmla="*/ 21600 h 21600"/>
                  <a:gd name="T6" fmla="*/ 18672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37 w 21600"/>
                  <a:gd name="T13" fmla="*/ 2277 h 21600"/>
                  <a:gd name="T14" fmla="*/ 16557 w 21600"/>
                  <a:gd name="T15" fmla="*/ 1367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99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WordArt 3" descr="Бумажный пакет"/>
            <p:cNvSpPr>
              <a:spLocks noChangeArrowheads="1" noChangeShapeType="1" noTextEdit="1"/>
            </p:cNvSpPr>
            <p:nvPr/>
          </p:nvSpPr>
          <p:spPr bwMode="auto">
            <a:xfrm>
              <a:off x="5341" y="947"/>
              <a:ext cx="636" cy="997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44444"/>
                </a:avLst>
              </a:prstTxWarp>
            </a:bodyPr>
            <a:lstStyle/>
            <a:p>
              <a:pPr algn="ctr" rtl="0"/>
              <a:r>
                <a:rPr lang="ru-RU" sz="3600" b="1" kern="10" spc="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blipFill dpi="0" rotWithShape="0">
                    <a:blip r:embed="rId3"/>
                    <a:srcRect/>
                    <a:tile tx="0" ty="0" sx="100000" sy="100000" flip="none" algn="tl"/>
                  </a:blipFill>
                  <a:effectLst>
                    <a:outerShdw dist="107763" dir="13500000" algn="ctr" rotWithShape="0">
                      <a:srgbClr val="868686">
                        <a:alpha val="50000"/>
                      </a:srgbClr>
                    </a:outerShdw>
                  </a:effectLst>
                  <a:latin typeface="Arial"/>
                  <a:cs typeface="Arial"/>
                </a:rPr>
                <a:t>95</a:t>
              </a:r>
              <a:endParaRPr lang="ru-RU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9" name="WordArt 2"/>
            <p:cNvSpPr>
              <a:spLocks noChangeArrowheads="1" noChangeShapeType="1" noTextEdit="1"/>
            </p:cNvSpPr>
            <p:nvPr/>
          </p:nvSpPr>
          <p:spPr bwMode="auto">
            <a:xfrm>
              <a:off x="4776" y="1783"/>
              <a:ext cx="2481" cy="640"/>
            </a:xfrm>
            <a:prstGeom prst="rect">
              <a:avLst/>
            </a:prstGeom>
          </p:spPr>
          <p:txBody>
            <a:bodyPr wrap="none" fromWordArt="1">
              <a:prstTxWarp prst="textCurveDown">
                <a:avLst>
                  <a:gd name="adj" fmla="val 43477"/>
                </a:avLst>
              </a:prstTxWarp>
            </a:bodyPr>
            <a:lstStyle/>
            <a:p>
              <a:pPr algn="ctr" rtl="0"/>
              <a:r>
                <a:rPr lang="ru-RU" sz="3600" b="1" kern="10" spc="0" dirty="0" smtClean="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БАЛКЫШ</a:t>
              </a:r>
              <a:endParaRPr lang="ru-RU" sz="3600" b="1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92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78863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МАМЫ, ПОСЕТИТЕЛИ </a:t>
            </a:r>
            <a:b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ЦЕНТРА ВЕДУТ </a:t>
            </a:r>
            <a:b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РАЗВИТИЯ РЕБЕНКА.</a:t>
            </a:r>
          </a:p>
        </p:txBody>
      </p:sp>
      <p:pic>
        <p:nvPicPr>
          <p:cNvPr id="12291" name="Рисунок 2" descr="IMG_436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43" y="1507891"/>
            <a:ext cx="695007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88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/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КОНСУЛЬТИРОВАНИЯ СЕМЬИ В ДЕЙСТВИИ</a:t>
            </a:r>
          </a:p>
        </p:txBody>
      </p:sp>
      <p:pic>
        <p:nvPicPr>
          <p:cNvPr id="33795" name="Рисунок 2" descr="C:\Users\Женек\Downloads\IMG-20170420-WA0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143000"/>
            <a:ext cx="3929062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Рисунок 3" descr="E:\IMG_12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7465"/>
          <a:stretch>
            <a:fillRect/>
          </a:stretch>
        </p:blipFill>
        <p:spPr bwMode="auto">
          <a:xfrm>
            <a:off x="4500563" y="3857625"/>
            <a:ext cx="428307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1"/>
          <p:cNvSpPr>
            <a:spLocks noChangeArrowheads="1"/>
          </p:cNvSpPr>
          <p:nvPr/>
        </p:nvSpPr>
        <p:spPr bwMode="auto">
          <a:xfrm>
            <a:off x="4643438" y="1143000"/>
            <a:ext cx="421481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</a:t>
            </a: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педагогов, работающих в консультационном центре, в организации сотрудничества с семьей: уважение, принятие самобытности семьи (по социальному статусу, взглядам на воспитание детей, характеру семейного уклада семьи). </a:t>
            </a:r>
          </a:p>
        </p:txBody>
      </p:sp>
      <p:sp>
        <p:nvSpPr>
          <p:cNvPr id="33798" name="Rectangle 2"/>
          <p:cNvSpPr>
            <a:spLocks noChangeArrowheads="1"/>
          </p:cNvSpPr>
          <p:nvPr/>
        </p:nvSpPr>
        <p:spPr bwMode="auto">
          <a:xfrm>
            <a:off x="500063" y="4143375"/>
            <a:ext cx="39290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 устанавливают близкий контакт с семьей, организуют действенное консультирование родителей на примере разрешения конкретных ситуаций;</a:t>
            </a:r>
            <a:endParaRPr lang="ru-RU" altLang="ru-RU" sz="180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54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pic>
        <p:nvPicPr>
          <p:cNvPr id="3481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4438"/>
            <a:ext cx="3922713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Рисунок 3" descr="G:\DCIM\100_____\DSC_51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29063"/>
            <a:ext cx="4143375" cy="26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1"/>
          <p:cNvSpPr>
            <a:spLocks noChangeArrowheads="1"/>
          </p:cNvSpPr>
          <p:nvPr/>
        </p:nvSpPr>
        <p:spPr bwMode="auto">
          <a:xfrm>
            <a:off x="4929188" y="1285875"/>
            <a:ext cx="364331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Особенность</a:t>
            </a: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консультационного центра «ПРОФЕССИЯ-РОДИТЕЛИ!»: родители вовлекаются в процесс сотрудничества с коллективом детского сада. </a:t>
            </a:r>
          </a:p>
        </p:txBody>
      </p:sp>
      <p:sp>
        <p:nvSpPr>
          <p:cNvPr id="34821" name="Rectangle 2"/>
          <p:cNvSpPr>
            <a:spLocks noChangeArrowheads="1"/>
          </p:cNvSpPr>
          <p:nvPr/>
        </p:nvSpPr>
        <p:spPr bwMode="auto">
          <a:xfrm>
            <a:off x="571500" y="3933776"/>
            <a:ext cx="365064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дети приходят в детский сад, не испытывая трудностей адаптации, а родители объективно воспринимают  сущность образовательной организации и в первых дней посещения детского сада активно участвуют в его жизни.</a:t>
            </a:r>
            <a:endParaRPr lang="ru-RU" altLang="ru-RU" sz="18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482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КОНСУЛЬТИРОВАНИЯ СЕМЬИ В ДЕЙСТВИИ</a:t>
            </a:r>
          </a:p>
        </p:txBody>
      </p:sp>
    </p:spTree>
    <p:extLst>
      <p:ext uri="{BB962C8B-B14F-4D97-AF65-F5344CB8AC3E}">
        <p14:creationId xmlns:p14="http://schemas.microsoft.com/office/powerpoint/2010/main" val="258263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ПРОЕКТА «БИС»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611560" y="980728"/>
          <a:ext cx="799288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567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4765" y="832145"/>
            <a:ext cx="841446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малыш пришел в детский сад. Для него началась новая жизнь. Чтобы ребенок вступил в нее радостным, общительным, повзрослевшим хотим предложить несколько рекомендаций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создать в семье спокойную, дружескую атмосферу.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четкие требования к ребенку, будьте последовательны в их предъявлении.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терпеливы.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Формируйте у детей навыки самообслуживания и личной гигиены.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игры с другими детьми, расширяйте круг общения со взрослыми.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ребенок с вами разговаривает, слушайте его внимательно.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увидите, что ребенок что-то делает не так, начните параллельный разговор (комментируйте его действия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8613" y="331263"/>
            <a:ext cx="4121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43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8497" y="636985"/>
            <a:ext cx="768891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с малышом короткими фразами, медленно; в разговоре называйте как можно больше предметов. Давайте простые, понятные объяснения.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Спрашивайте у ребенка: "Что ты делаешь?" На вопрос: "Почему ты это делаешь?" он ответит, когда подрастет.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читайте малышу.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Заботьтесь о том, чтобы у ребенка были новые впечатления.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набор продуктов по возрасту. Прививайте навыки самостоятельности.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приближайте режим дня дома к режиму детского сада.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Занимайтесь с малышом совместно творческой деятельностью: играйте, лепите, рисуйте.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любопытство.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скупитесь на похвалу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Радуйтесь вашему малышу!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2954" y="267653"/>
            <a:ext cx="4121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89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8" descr="FullSizeRender-22-05-17-11-19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64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066" y="8424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в период адаптации ребенка к детскому саду.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338" y="1409805"/>
            <a:ext cx="4300459" cy="435133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ВОДОЙ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НАЛИВАЕМ, ВЫЛИВАЕМ,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СРАВНИВАЕМ)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941305" y="1409805"/>
            <a:ext cx="41371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67" y="2735368"/>
            <a:ext cx="3646428" cy="2734821"/>
          </a:xfrm>
          <a:prstGeom prst="rect">
            <a:avLst/>
          </a:prstGeom>
        </p:spPr>
      </p:pic>
      <p:pic>
        <p:nvPicPr>
          <p:cNvPr id="9" name="Picture 2" descr="http://mtdata.ru/u18/photo30FD/20158078351-0/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333" y="2219929"/>
            <a:ext cx="2889723" cy="191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mchildren.ru/wp-content/uploads/2016/08/Perelivaniya1-1024x6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0" y="4117015"/>
            <a:ext cx="3597089" cy="240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424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9" y="1"/>
            <a:ext cx="3704811" cy="81898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ПЕСКЕ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(КРУПЕ)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73249" y="-88099"/>
            <a:ext cx="37048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ПЕСКОМ (кинетический песок)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8" descr="IMG_984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r="10602" b="7935"/>
          <a:stretch/>
        </p:blipFill>
        <p:spPr bwMode="auto">
          <a:xfrm>
            <a:off x="1644604" y="818985"/>
            <a:ext cx="3339465" cy="283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/>
          <a:stretch/>
        </p:blipFill>
        <p:spPr>
          <a:xfrm>
            <a:off x="5605670" y="1027908"/>
            <a:ext cx="3507924" cy="26953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30" y="3811375"/>
            <a:ext cx="3715909" cy="27869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788" y="3941402"/>
            <a:ext cx="3142424" cy="235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73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199" y="306672"/>
            <a:ext cx="4405022" cy="10422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МИНИ-ТЕАТР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«РАЗГОВОР С ИГРУШКОЙ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99221" y="306671"/>
            <a:ext cx="4262598" cy="1042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DSC_511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1" r="7071" b="-1225"/>
          <a:stretch>
            <a:fillRect/>
          </a:stretch>
        </p:blipFill>
        <p:spPr bwMode="auto">
          <a:xfrm>
            <a:off x="5110639" y="1244118"/>
            <a:ext cx="3887788" cy="321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3" y="1265984"/>
            <a:ext cx="4816440" cy="3210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271" y="4154771"/>
            <a:ext cx="3713260" cy="247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28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212" y="11068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 СЕНСОРНЫЕ ИГРЫ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8" descr="IMG_653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5" b="24800"/>
          <a:stretch/>
        </p:blipFill>
        <p:spPr bwMode="auto">
          <a:xfrm>
            <a:off x="5141515" y="1436248"/>
            <a:ext cx="3708738" cy="439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IMG_98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62" y="1436248"/>
            <a:ext cx="3960200" cy="438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70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316412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2" y="1959247"/>
            <a:ext cx="4140979" cy="310573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69093" y="580270"/>
            <a:ext cx="3164122" cy="895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СКАЗОК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321" y="1868989"/>
            <a:ext cx="4381665" cy="32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0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6" y="0"/>
            <a:ext cx="9113594" cy="6858000"/>
          </a:xfrm>
          <a:prstGeom prst="rect">
            <a:avLst/>
          </a:prstGeom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700088" y="51594"/>
            <a:ext cx="7886700" cy="1325563"/>
          </a:xfrm>
        </p:spPr>
        <p:txBody>
          <a:bodyPr/>
          <a:lstStyle/>
          <a:p>
            <a:pPr algn="ctr" eaLnBrk="1" hangingPunct="1"/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КРАТКОВРЕМЕННОГО ПРЕБЫВАНИЯ «ВЫРАСТАЙКА»</a:t>
            </a:r>
          </a:p>
        </p:txBody>
      </p:sp>
      <p:pic>
        <p:nvPicPr>
          <p:cNvPr id="16387" name="Содержимое 3" descr="XriONa7dt4k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902" y="1904339"/>
            <a:ext cx="2910550" cy="1981818"/>
          </a:xfrm>
        </p:spPr>
      </p:pic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106151" y="4024881"/>
            <a:ext cx="30533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ТВОРЧЕСКОМУ РАЗВИТИЮ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«ДАРОВАНИЕ»</a:t>
            </a:r>
            <a:endParaRPr lang="ru-RU" altLang="ru-RU" sz="1400" dirty="0"/>
          </a:p>
        </p:txBody>
      </p:sp>
      <p:pic>
        <p:nvPicPr>
          <p:cNvPr id="16389" name="Рисунок 5" descr="IMG_645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429" y="2017950"/>
            <a:ext cx="2615359" cy="196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Прямоугольник 6"/>
          <p:cNvSpPr>
            <a:spLocks noChangeArrowheads="1"/>
          </p:cNvSpPr>
          <p:nvPr/>
        </p:nvSpPr>
        <p:spPr bwMode="auto">
          <a:xfrm>
            <a:off x="5999403" y="3978715"/>
            <a:ext cx="31750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РЕЧИ НА РОДНОМ ЯЗЫКЕ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«МАТУР ТЕЛ»</a:t>
            </a:r>
            <a:endParaRPr lang="ru-RU" altLang="ru-RU" sz="1200" dirty="0"/>
          </a:p>
        </p:txBody>
      </p:sp>
      <p:sp>
        <p:nvSpPr>
          <p:cNvPr id="16391" name="Прямоугольник 7"/>
          <p:cNvSpPr>
            <a:spLocks noChangeArrowheads="1"/>
          </p:cNvSpPr>
          <p:nvPr/>
        </p:nvSpPr>
        <p:spPr bwMode="auto">
          <a:xfrm>
            <a:off x="357188" y="1169763"/>
            <a:ext cx="866332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три раза выросла посещаемость группы кратковременного пребывания «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ВЫРАСТАЙКА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  <p:pic>
        <p:nvPicPr>
          <p:cNvPr id="9" name="Рисунок 2" descr="IMG_788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23" y="2878372"/>
            <a:ext cx="2575438" cy="193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2308225" y="5013762"/>
            <a:ext cx="46704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РЕЧИ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«ГОВОРУША»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34202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88893" y="180974"/>
            <a:ext cx="7886700" cy="1325563"/>
          </a:xfrm>
        </p:spPr>
        <p:txBody>
          <a:bodyPr/>
          <a:lstStyle/>
          <a:p>
            <a:pPr algn="ctr" eaLnBrk="1" hangingPunct="1"/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КРАТКОВРЕМЕННОГО ПРЕБЫВАНИЯ «ВЫРАСТАЙКА»</a:t>
            </a:r>
            <a:endParaRPr lang="ru-RU" altLang="ru-RU" sz="3200" dirty="0" smtClean="0"/>
          </a:p>
        </p:txBody>
      </p:sp>
      <p:pic>
        <p:nvPicPr>
          <p:cNvPr id="17412" name="Рисунок 3" descr="DSC_511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1" r="7071" b="-1225"/>
          <a:stretch>
            <a:fillRect/>
          </a:stretch>
        </p:blipFill>
        <p:spPr bwMode="auto">
          <a:xfrm>
            <a:off x="5768781" y="1487786"/>
            <a:ext cx="2997741" cy="2561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Прямоугольник 5"/>
          <p:cNvSpPr>
            <a:spLocks noChangeArrowheads="1"/>
          </p:cNvSpPr>
          <p:nvPr/>
        </p:nvSpPr>
        <p:spPr bwMode="auto">
          <a:xfrm>
            <a:off x="5768781" y="4120713"/>
            <a:ext cx="32709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ХУДОЖЕСТВЕННО-ЭСТЕТИЧЕСКОМУ  РАЗВИТИЮ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«МУЗЫКАЛИНКИ»</a:t>
            </a:r>
            <a:endParaRPr lang="ru-RU" altLang="ru-RU" sz="1100" dirty="0"/>
          </a:p>
        </p:txBody>
      </p:sp>
      <p:pic>
        <p:nvPicPr>
          <p:cNvPr id="8" name="Рисунок 2" descr="IMG_436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14" y="1487786"/>
            <a:ext cx="3116152" cy="233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814" y="3859103"/>
            <a:ext cx="2997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>
              <a:spcBef>
                <a:spcPct val="0"/>
              </a:spcBef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СЕНСОРНОМУ  РАЗВИТИЮ  </a:t>
            </a:r>
          </a:p>
          <a:p>
            <a:pPr algn="ctr">
              <a:spcBef>
                <a:spcPct val="0"/>
              </a:spcBef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«СЕНСОРИКА»</a:t>
            </a:r>
            <a:endParaRPr lang="ru-RU" altLang="ru-RU" sz="1200" dirty="0"/>
          </a:p>
        </p:txBody>
      </p:sp>
      <p:pic>
        <p:nvPicPr>
          <p:cNvPr id="10" name="Рисунок 3" descr="IMG_636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889" y="3010042"/>
            <a:ext cx="3034305" cy="227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2096135" y="5511261"/>
            <a:ext cx="4670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ЗАНЯТИЯ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РАЗВИТИЮ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«ЗДОРОВИНКИ»</a:t>
            </a:r>
            <a:endParaRPr lang="ru-RU" altLang="ru-RU" sz="1200" dirty="0"/>
          </a:p>
        </p:txBody>
      </p:sp>
    </p:spTree>
    <p:extLst>
      <p:ext uri="{BB962C8B-B14F-4D97-AF65-F5344CB8AC3E}">
        <p14:creationId xmlns:p14="http://schemas.microsoft.com/office/powerpoint/2010/main" val="236218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495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ИГРАЯ, ПРИВЫКАЕМ К ДЕТСКОМУ САДУ. АДАПТАЦИОННЫЙ ПЕРИОД</vt:lpstr>
      <vt:lpstr>Презентация PowerPoint</vt:lpstr>
      <vt:lpstr>Игры в период адаптации ребенка к детскому саду.</vt:lpstr>
      <vt:lpstr>РИСУНКИ НА ПЕСКЕ (КРУПЕ)</vt:lpstr>
      <vt:lpstr>МИНИ-ТЕАТР «РАЗГОВОР С ИГРУШКОЙ»</vt:lpstr>
      <vt:lpstr>ПАЛЬЧИКОВЫЕ И СЕНСОРНЫЕ ИГРЫ</vt:lpstr>
      <vt:lpstr>РИСОВАНИЕ, ЛЕПКА</vt:lpstr>
      <vt:lpstr>ГРУППА КРАТКОВРЕМЕННОГО ПРЕБЫВАНИЯ «ВЫРАСТАЙКА»</vt:lpstr>
      <vt:lpstr>ГРУППА КРАТКОВРЕМЕННОГО ПРЕБЫВАНИЯ «ВЫРАСТАЙКА»</vt:lpstr>
      <vt:lpstr>МАМЫ, ПОСЕТИТЕЛИ  КОНСУЛЬТАЦИОННОГО ЦЕНТРА ВЕДУТ  ДНЕВНИК РАЗВИТИЯ РЕБЕНКА.</vt:lpstr>
      <vt:lpstr>ЦЕНТР КОНСУЛЬТИРОВАНИЯ СЕМЬИ В ДЕЙСТВИИ</vt:lpstr>
      <vt:lpstr>ЦЕНТР КОНСУЛЬТИРОВАНИЯ СЕМЬИ В ДЕЙСТВИИ</vt:lpstr>
      <vt:lpstr>РАЗДЕЛЫ ПРОЕКТА «БИС»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ИГРАЯ, ПРИВЫКАЕМ К ДЕТСКОМУ САДУ. АДАПТАЦИОННЫЙ ПЕРИОД</dc:title>
  <dc:creator>Пользователь Windows</dc:creator>
  <cp:lastModifiedBy>Пользователь Windows</cp:lastModifiedBy>
  <cp:revision>10</cp:revision>
  <dcterms:created xsi:type="dcterms:W3CDTF">2019-07-24T07:17:30Z</dcterms:created>
  <dcterms:modified xsi:type="dcterms:W3CDTF">2019-07-24T08:42:00Z</dcterms:modified>
</cp:coreProperties>
</file>